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9EC5"/>
    <a:srgbClr val="A4B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413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12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92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36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99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58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36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5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59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13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96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0F7A-0DAC-4BAC-999F-39C6FC9DE400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B8A1C-2F9C-483A-A87E-67A6BC4DE0FF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06500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0" y="6350524"/>
            <a:ext cx="12192000" cy="45719"/>
          </a:xfrm>
          <a:prstGeom prst="rect">
            <a:avLst/>
          </a:prstGeom>
          <a:solidFill>
            <a:srgbClr val="A4BCD8"/>
          </a:solidFill>
          <a:ln>
            <a:solidFill>
              <a:srgbClr val="A4BC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0" y="6443658"/>
            <a:ext cx="12192000" cy="45719"/>
          </a:xfrm>
          <a:prstGeom prst="rect">
            <a:avLst/>
          </a:prstGeom>
          <a:solidFill>
            <a:srgbClr val="729EC5"/>
          </a:solidFill>
          <a:ln>
            <a:solidFill>
              <a:srgbClr val="729E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79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0" y="6350524"/>
            <a:ext cx="12192000" cy="45719"/>
          </a:xfrm>
          <a:prstGeom prst="rect">
            <a:avLst/>
          </a:prstGeom>
          <a:solidFill>
            <a:srgbClr val="A4BCD8"/>
          </a:solidFill>
          <a:ln>
            <a:solidFill>
              <a:srgbClr val="A4BC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0" y="6443658"/>
            <a:ext cx="12192000" cy="45719"/>
          </a:xfrm>
          <a:prstGeom prst="rect">
            <a:avLst/>
          </a:prstGeom>
          <a:solidFill>
            <a:srgbClr val="729EC5"/>
          </a:solidFill>
          <a:ln>
            <a:solidFill>
              <a:srgbClr val="729E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5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Alexandra Werner</dc:creator>
  <cp:lastModifiedBy>Alexandra Werner</cp:lastModifiedBy>
  <cp:revision>5</cp:revision>
  <dcterms:created xsi:type="dcterms:W3CDTF">2021-08-24T13:16:48Z</dcterms:created>
  <dcterms:modified xsi:type="dcterms:W3CDTF">2021-09-08T09:38:02Z</dcterms:modified>
</cp:coreProperties>
</file>